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7" r:id="rId2"/>
  </p:sldMasterIdLst>
  <p:notesMasterIdLst>
    <p:notesMasterId r:id="rId25"/>
  </p:notesMasterIdLst>
  <p:sldIdLst>
    <p:sldId id="381" r:id="rId3"/>
    <p:sldId id="265" r:id="rId4"/>
    <p:sldId id="266" r:id="rId5"/>
    <p:sldId id="343" r:id="rId6"/>
    <p:sldId id="308" r:id="rId7"/>
    <p:sldId id="276" r:id="rId8"/>
    <p:sldId id="336" r:id="rId9"/>
    <p:sldId id="277" r:id="rId10"/>
    <p:sldId id="337" r:id="rId11"/>
    <p:sldId id="332" r:id="rId12"/>
    <p:sldId id="374" r:id="rId13"/>
    <p:sldId id="317" r:id="rId14"/>
    <p:sldId id="375" r:id="rId15"/>
    <p:sldId id="379" r:id="rId16"/>
    <p:sldId id="275" r:id="rId17"/>
    <p:sldId id="359" r:id="rId18"/>
    <p:sldId id="378" r:id="rId19"/>
    <p:sldId id="367" r:id="rId20"/>
    <p:sldId id="365" r:id="rId21"/>
    <p:sldId id="327" r:id="rId22"/>
    <p:sldId id="356" r:id="rId23"/>
    <p:sldId id="35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03C3059-D954-4DC6-A950-E574D4301D8C}">
          <p14:sldIdLst>
            <p14:sldId id="381"/>
            <p14:sldId id="265"/>
            <p14:sldId id="266"/>
            <p14:sldId id="343"/>
            <p14:sldId id="308"/>
            <p14:sldId id="276"/>
            <p14:sldId id="336"/>
            <p14:sldId id="277"/>
            <p14:sldId id="337"/>
            <p14:sldId id="332"/>
            <p14:sldId id="374"/>
            <p14:sldId id="317"/>
            <p14:sldId id="375"/>
            <p14:sldId id="379"/>
            <p14:sldId id="275"/>
            <p14:sldId id="359"/>
            <p14:sldId id="378"/>
            <p14:sldId id="367"/>
            <p14:sldId id="365"/>
            <p14:sldId id="327"/>
            <p14:sldId id="356"/>
            <p14:sldId id="3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dhi Mitra" initials="R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A36"/>
    <a:srgbClr val="FF257D"/>
    <a:srgbClr val="F9F9F9"/>
    <a:srgbClr val="FA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87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852" y="72"/>
      </p:cViewPr>
      <p:guideLst>
        <p:guide orient="horz" pos="2069"/>
        <p:guide pos="3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17E89-5B93-483C-9FEF-08BC31E710DF}" type="datetimeFigureOut">
              <a:rPr lang="en-IN" smtClean="0"/>
              <a:pPr/>
              <a:t>09-10-2017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95EB8-D9B0-4299-8B37-07EFABD2325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53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0B592-DCDA-40E9-942B-3F14B8FDC3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18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10/9/2017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Footer Text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08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C3B73-0985-4CD2-952A-A186300CFF3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F853-9E77-4D13-B634-73877FD37CB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10/9/2017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4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743C9-6CEE-42F5-868A-8D58A5C8328D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0C92A-2573-4E5A-8E37-DB8D14A4E6CA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0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FBC4C-028E-443C-9748-A385E275F281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803FC-1D3F-47F1-9120-65F02EE8B68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9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BA19E-ABB4-4A9F-970D-4771F1FEB87C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3CE2E-92CC-42FE-AB02-9DB7BB85FD7F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6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E1441-0C5B-42CA-AAD0-C8A4A8EA2CD6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A9F3B-E70B-4199-9315-375D7BB2CDC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5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0150C-8BCB-4958-A2D7-C0CD75CDDC92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18F0D-ABF7-4CC8-A0F3-43AEF9AAEC55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0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BE1C9-C605-4373-AC6A-2C9B7A3C57B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DFD13-CC03-4556-9441-4B7746E35A8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4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71B74-C807-4802-A1F2-3B278A7D2175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C323-7A51-4FCA-A44F-802E72E1628D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0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D3886-CEA1-4510-9A48-E6A27F5EBE7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10/9/2017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76781-04A8-4681-BE1B-78A1458F94A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0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1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14400"/>
              <a:t>10/9/2017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14400"/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4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12" Type="http://schemas.openxmlformats.org/officeDocument/2006/relationships/image" Target="../media/image4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48.jpeg"/><Relationship Id="rId5" Type="http://schemas.openxmlformats.org/officeDocument/2006/relationships/image" Target="../media/image42.jp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3517" y="1029866"/>
            <a:ext cx="696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2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kern="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kern="0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7719" y="2357152"/>
            <a:ext cx="45997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BD" sz="1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CB603C-146B-4DE6-A1E3-76DEE2CD7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4223" y="2050649"/>
            <a:ext cx="2137737" cy="18103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8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93399" y="-169552"/>
            <a:ext cx="1100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1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30" y="231433"/>
            <a:ext cx="11844030" cy="64275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flipH="1">
            <a:off x="5357612" y="3284538"/>
            <a:ext cx="50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41" y="272361"/>
            <a:ext cx="5380046" cy="48571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96" y="4915823"/>
            <a:ext cx="1978135" cy="16782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inus 7"/>
          <p:cNvSpPr/>
          <p:nvPr/>
        </p:nvSpPr>
        <p:spPr>
          <a:xfrm flipV="1">
            <a:off x="6363563" y="1807863"/>
            <a:ext cx="3636071" cy="21989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Minus 34"/>
          <p:cNvSpPr/>
          <p:nvPr/>
        </p:nvSpPr>
        <p:spPr>
          <a:xfrm>
            <a:off x="6295808" y="2751502"/>
            <a:ext cx="3703827" cy="17705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Minus 38"/>
          <p:cNvSpPr/>
          <p:nvPr/>
        </p:nvSpPr>
        <p:spPr>
          <a:xfrm>
            <a:off x="4477679" y="3954509"/>
            <a:ext cx="5904276" cy="1889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Minus 39"/>
          <p:cNvSpPr/>
          <p:nvPr/>
        </p:nvSpPr>
        <p:spPr>
          <a:xfrm flipV="1">
            <a:off x="4475918" y="5342368"/>
            <a:ext cx="5906037" cy="2368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Minus 41"/>
          <p:cNvSpPr/>
          <p:nvPr/>
        </p:nvSpPr>
        <p:spPr>
          <a:xfrm>
            <a:off x="4092406" y="4679822"/>
            <a:ext cx="6289549" cy="2590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42"/>
          <p:cNvSpPr txBox="1"/>
          <p:nvPr/>
        </p:nvSpPr>
        <p:spPr>
          <a:xfrm>
            <a:off x="9793437" y="1675624"/>
            <a:ext cx="93952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25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b="1" dirty="0">
              <a:ln w="11430"/>
              <a:solidFill>
                <a:srgbClr val="FF25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09018" y="2527243"/>
            <a:ext cx="110836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FF25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4000" b="1" dirty="0">
              <a:ln w="11430"/>
              <a:solidFill>
                <a:srgbClr val="FF25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825532" y="3710695"/>
            <a:ext cx="104708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solidFill>
                  <a:srgbClr val="FF25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 </a:t>
            </a:r>
            <a:endParaRPr lang="en-US" b="1" dirty="0">
              <a:ln w="11430"/>
              <a:solidFill>
                <a:srgbClr val="FF25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42796" y="4447086"/>
            <a:ext cx="112914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rgbClr val="FF25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 b="1" dirty="0">
              <a:ln w="11430"/>
              <a:solidFill>
                <a:srgbClr val="FF25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99635" y="5154972"/>
            <a:ext cx="69887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257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en-US" sz="4000" b="1" dirty="0">
              <a:ln w="11430"/>
              <a:solidFill>
                <a:srgbClr val="FF257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56489" y="546246"/>
            <a:ext cx="473704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solidFill>
                  <a:srgbClr val="FF257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</a:t>
            </a:r>
            <a:endParaRPr lang="en-US" sz="4000" b="1" dirty="0">
              <a:ln w="1905"/>
              <a:solidFill>
                <a:srgbClr val="FF257D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32667" y="272361"/>
            <a:ext cx="170437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 smtClean="0">
                <a:ln/>
                <a:solidFill>
                  <a:srgbClr val="FF25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b="1" dirty="0">
              <a:ln/>
              <a:solidFill>
                <a:srgbClr val="FF257D"/>
              </a:solidFill>
            </a:endParaRPr>
          </a:p>
        </p:txBody>
      </p:sp>
      <p:sp>
        <p:nvSpPr>
          <p:cNvPr id="50" name="Vertical Scroll 49"/>
          <p:cNvSpPr/>
          <p:nvPr/>
        </p:nvSpPr>
        <p:spPr>
          <a:xfrm>
            <a:off x="465292" y="2027762"/>
            <a:ext cx="2059808" cy="4418936"/>
          </a:xfrm>
          <a:prstGeom prst="verticalScroll">
            <a:avLst/>
          </a:prstGeom>
          <a:noFill/>
          <a:ln>
            <a:solidFill>
              <a:srgbClr val="FF25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39" grpId="0" animBg="1"/>
      <p:bldP spid="40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5" y="115469"/>
            <a:ext cx="11845656" cy="6537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677457" y="412288"/>
            <a:ext cx="117852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4800" b="1" cap="all" dirty="0" smtClean="0">
                <a:ln/>
                <a:solidFill>
                  <a:srgbClr val="FF257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1600" b="1" cap="all" dirty="0">
              <a:ln/>
              <a:solidFill>
                <a:srgbClr val="FF257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0561" y="5620576"/>
            <a:ext cx="692157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মূলের সাহায্যে মাটিতে আটকে থাকে।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1092" y="5604999"/>
            <a:ext cx="883874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জায়গা থেকে অন্য জায়গায় চলাচল করতে পারে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1476" y="5636153"/>
            <a:ext cx="969243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দেখতে পায়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 শুনতে পায়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এবং গন্ধ নিতে পারে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5164" y="5634780"/>
            <a:ext cx="56650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 মতো উদ্ভিদ খাবার খায়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90561" y="5647581"/>
            <a:ext cx="731980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নিজের খাদ্য নিজেই তৈরি করতে পারে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6" descr="C:\FFOutput\Pictur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27" y="412289"/>
            <a:ext cx="6727035" cy="493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0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2" y="206060"/>
            <a:ext cx="11809925" cy="64651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14421" y="570826"/>
            <a:ext cx="3541691" cy="1015663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6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352" y="2002025"/>
            <a:ext cx="11639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_______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______।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_______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______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8" y="3764713"/>
            <a:ext cx="12027762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70" y="365007"/>
            <a:ext cx="23241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16151" y="3190061"/>
            <a:ext cx="112755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endParaRPr lang="en-IN" sz="36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2879" y="2614762"/>
            <a:ext cx="113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1970" y="3798658"/>
            <a:ext cx="146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endParaRPr lang="e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6647" y="2632966"/>
            <a:ext cx="118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  <p:bldP spid="6" grpId="0"/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4" y="233493"/>
            <a:ext cx="11818828" cy="6467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9" y="430045"/>
            <a:ext cx="3262871" cy="3500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33" y="430045"/>
            <a:ext cx="3384644" cy="35005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ACB603C-146B-4DE6-A1E3-76DEE2CD7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4275" y="457342"/>
            <a:ext cx="3475859" cy="3473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4383042" y="4025015"/>
            <a:ext cx="37545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হাটছে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3473" y="4011799"/>
            <a:ext cx="35329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উড়ছে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910" y="4011799"/>
            <a:ext cx="394170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4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দৌড়াচ্ছে</a:t>
            </a:r>
            <a:endParaRPr lang="en-US" sz="4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8454" y="5432104"/>
            <a:ext cx="1001702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থাকে।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086" y="5379485"/>
            <a:ext cx="1061258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অধিকাংশ প্রাণী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করতে পারে।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4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 animBg="1"/>
      <p:bldP spid="20" grpId="1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" y="158529"/>
            <a:ext cx="11911364" cy="6461819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95" y="487403"/>
            <a:ext cx="5409003" cy="398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" y="3494501"/>
            <a:ext cx="11911364" cy="3140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6980" y="2335782"/>
            <a:ext cx="3919217" cy="7694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গরু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4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2311" y="4820967"/>
            <a:ext cx="8475378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তৈরি করতে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6866" y="4811852"/>
            <a:ext cx="8696213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খাদ্য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থাকে ।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0" y="163773"/>
            <a:ext cx="11894948" cy="64640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44530" y="5776710"/>
            <a:ext cx="6708903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91" y="689519"/>
            <a:ext cx="2173827" cy="4826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2" descr="Image result for tige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50" y="1375662"/>
            <a:ext cx="4706926" cy="413527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884048" y="1375662"/>
            <a:ext cx="3805776" cy="4271749"/>
            <a:chOff x="1718441" y="68261"/>
            <a:chExt cx="8418787" cy="5362795"/>
          </a:xfrm>
        </p:grpSpPr>
        <p:grpSp>
          <p:nvGrpSpPr>
            <p:cNvPr id="10" name="Group 9"/>
            <p:cNvGrpSpPr/>
            <p:nvPr/>
          </p:nvGrpSpPr>
          <p:grpSpPr>
            <a:xfrm>
              <a:off x="1718441" y="68261"/>
              <a:ext cx="8418787" cy="5362795"/>
              <a:chOff x="1718441" y="68261"/>
              <a:chExt cx="8418787" cy="5529757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063204" y="68261"/>
                <a:ext cx="8074024" cy="5529757"/>
                <a:chOff x="2063204" y="68261"/>
                <a:chExt cx="8074024" cy="5529757"/>
              </a:xfrm>
            </p:grpSpPr>
            <p:pic>
              <p:nvPicPr>
                <p:cNvPr id="14" name="Picture 2" descr="http://www.tuxpaint.org/stamps/stamps/animals/birds/duck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63204" y="268014"/>
                  <a:ext cx="4185917" cy="29953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://coffsharbourproduce.com.au/wp-content/uploads/2014/05/Happy-Hens-the-Laying-Phase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40154" y="68261"/>
                  <a:ext cx="2808341" cy="26434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8" descr="Eagle Transparent PNG Clipart Picture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53048" y="2555273"/>
                  <a:ext cx="3484180" cy="30427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3" name="Rectangle 12"/>
              <p:cNvSpPr/>
              <p:nvPr/>
            </p:nvSpPr>
            <p:spPr>
              <a:xfrm>
                <a:off x="1718441" y="68262"/>
                <a:ext cx="8418787" cy="54080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http://www.duffieldmeadows.derbyshire.sch.uk/SiteAssets/our-classes/sparrow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4153">
              <a:off x="2063204" y="2974754"/>
              <a:ext cx="3328603" cy="2456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345768" y="5782273"/>
            <a:ext cx="10036465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9469" y="366188"/>
            <a:ext cx="1369061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8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36" y="172868"/>
            <a:ext cx="11798740" cy="6514535"/>
          </a:xfrm>
          <a:prstGeom prst="rect">
            <a:avLst/>
          </a:prstGeom>
        </p:spPr>
      </p:pic>
      <p:pic>
        <p:nvPicPr>
          <p:cNvPr id="8" name="Picture 4" descr="Tiger, Feline, Animal, Bottomless, Render, Png, Stri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07" y="741649"/>
            <a:ext cx="4952999" cy="46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30635" y="5611817"/>
            <a:ext cx="32876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endParaRPr lang="en-US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0641" y="603847"/>
            <a:ext cx="179469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endParaRPr lang="en-US" sz="36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5641" y="603847"/>
            <a:ext cx="18594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endParaRPr lang="en-US" sz="36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59940" y="4843178"/>
            <a:ext cx="232756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endParaRPr lang="en-US" sz="36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ঘ্রাণ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636" y="5000993"/>
            <a:ext cx="246611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</a:t>
            </a:r>
            <a:endParaRPr lang="en-US" sz="3600" b="1" dirty="0" smtClean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52972" y="1088692"/>
            <a:ext cx="1733945" cy="54244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40746" y="1585825"/>
            <a:ext cx="1498538" cy="95209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144388" y="4306587"/>
            <a:ext cx="2825492" cy="138881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50675" y="3821373"/>
            <a:ext cx="2844966" cy="12314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9" y="203039"/>
            <a:ext cx="11749826" cy="6433359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1618573" y="2688583"/>
            <a:ext cx="7359639" cy="249105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66014" y="3359699"/>
            <a:ext cx="7353837" cy="205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13753" y="2708738"/>
            <a:ext cx="58360" cy="24910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80923" y="2742594"/>
            <a:ext cx="243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9501" y="2773388"/>
            <a:ext cx="307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8077" y="534958"/>
            <a:ext cx="206637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" y="3762378"/>
            <a:ext cx="12192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00724" y="1412487"/>
            <a:ext cx="62656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all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53556" y="4069638"/>
            <a:ext cx="73012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33163" y="4622055"/>
            <a:ext cx="7330458" cy="51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00" y="151471"/>
            <a:ext cx="11751994" cy="64858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51180" y="378333"/>
            <a:ext cx="6367061" cy="7694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990393"/>
            <a:r>
              <a:rPr lang="en-US" sz="4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44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৮।</a:t>
            </a:r>
            <a:endParaRPr lang="en-US" sz="44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21" y="1147774"/>
            <a:ext cx="5439103" cy="5190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50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3" y="176068"/>
            <a:ext cx="11835685" cy="64909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2727" y="315023"/>
            <a:ext cx="2444801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4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2248" y="1285834"/>
            <a:ext cx="8442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   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 startAt="3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5765358" y="1255872"/>
            <a:ext cx="518409" cy="5650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2867073" y="2270771"/>
            <a:ext cx="518409" cy="565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7" b="89944" l="10000" r="96000">
                        <a14:foregroundMark x1="41111" y1="77933" x2="41111" y2="77933"/>
                        <a14:foregroundMark x1="35778" y1="78771" x2="35778" y2="78771"/>
                        <a14:backgroundMark x1="23556" y1="74860" x2="23556" y2="75140"/>
                        <a14:backgroundMark x1="25556" y1="75978" x2="46667" y2="81006"/>
                      </a14:backgroundRemoval>
                    </a14:imgEffect>
                  </a14:imgLayer>
                </a14:imgProps>
              </a:ext>
            </a:extLst>
          </a:blip>
          <a:srcRect l="21090" t="435" r="19194" b="17748"/>
          <a:stretch/>
        </p:blipFill>
        <p:spPr>
          <a:xfrm>
            <a:off x="5096718" y="3311231"/>
            <a:ext cx="518409" cy="565063"/>
          </a:xfrm>
          <a:prstGeom prst="rect">
            <a:avLst/>
          </a:prstGeom>
        </p:spPr>
      </p:pic>
      <p:pic>
        <p:nvPicPr>
          <p:cNvPr id="19" name="Picture 18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6332"/>
            <a:ext cx="12146393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15" y="315023"/>
            <a:ext cx="20669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1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125714"/>
            <a:ext cx="11706896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6818" y="308199"/>
            <a:ext cx="342345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152" y="1539603"/>
            <a:ext cx="5871964" cy="3785652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6000" b="1" dirty="0">
                <a:ln w="12700">
                  <a:solidFill>
                    <a:srgbClr val="E32D91"/>
                  </a:solidFill>
                  <a:prstDash val="solid"/>
                </a:ln>
                <a:pattFill prst="pct50">
                  <a:fgClr>
                    <a:srgbClr val="E32D91"/>
                  </a:fgClr>
                  <a:bgClr>
                    <a:srgbClr val="E32D91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E32D9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সুবর্না রায় লিপা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srgbClr val="8971E1">
                    <a:lumMod val="75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সহকারী শিক্</a:t>
            </a:r>
            <a:r>
              <a:rPr lang="as-IN" sz="4800" b="1" dirty="0">
                <a:solidFill>
                  <a:srgbClr val="8971E1">
                    <a:lumMod val="75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8971E1">
                    <a:lumMod val="75000"/>
                  </a:srgb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ত্র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 সঃ প্রাঃ বিদ্যালয়</a:t>
            </a:r>
          </a:p>
          <a:p>
            <a:pPr algn="ctr" defTabSz="914400"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বোয়ালমারী, ফরিদপু</a:t>
            </a:r>
            <a:r>
              <a:rPr lang="as-IN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914400">
              <a:defRPr/>
            </a:pPr>
            <a:r>
              <a:rPr lang="en-US" sz="3600" b="1" dirty="0">
                <a:solidFill>
                  <a:prstClr val="black"/>
                </a:solidFill>
                <a:cs typeface="NikoshBAN" pitchFamily="2" charset="0"/>
              </a:rPr>
              <a:t>Subarna11488@gmail.com</a:t>
            </a:r>
          </a:p>
        </p:txBody>
      </p:sp>
      <p:pic>
        <p:nvPicPr>
          <p:cNvPr id="9" name="Picture 8" descr="received_17468431689643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99" y="1267090"/>
            <a:ext cx="4792195" cy="45525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4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2511"/>
            <a:ext cx="12192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1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1" y="152296"/>
            <a:ext cx="11941791" cy="6602897"/>
          </a:xfrm>
          <a:prstGeom prst="rect">
            <a:avLst/>
          </a:prstGeom>
          <a:ln>
            <a:noFill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10" y="177998"/>
            <a:ext cx="2165145" cy="1902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525" t="2312" r="3186" b="7900"/>
          <a:stretch/>
        </p:blipFill>
        <p:spPr>
          <a:xfrm>
            <a:off x="4698863" y="161023"/>
            <a:ext cx="2285929" cy="19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86" y="2086161"/>
            <a:ext cx="2442429" cy="174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85" y="2095300"/>
            <a:ext cx="2187558" cy="173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21" y="153212"/>
            <a:ext cx="2632343" cy="192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175" y="158952"/>
            <a:ext cx="2301076" cy="193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92" y="152296"/>
            <a:ext cx="2401117" cy="19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89" y="2080014"/>
            <a:ext cx="2247645" cy="175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791" y="2106216"/>
            <a:ext cx="2523299" cy="1725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8" y="2095300"/>
            <a:ext cx="2310829" cy="1736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33419" y="362978"/>
            <a:ext cx="416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I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ction Button: Custom 7">
            <a:hlinkClick r:id="" action="ppaction://noaction" highlightClick="1"/>
          </p:cNvPr>
          <p:cNvSpPr/>
          <p:nvPr/>
        </p:nvSpPr>
        <p:spPr>
          <a:xfrm>
            <a:off x="2601912" y="4717683"/>
            <a:ext cx="6785619" cy="1827544"/>
          </a:xfrm>
          <a:prstGeom prst="actionButtonBlank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2601912" y="5364014"/>
            <a:ext cx="6792739" cy="157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3"/>
            <a:endCxn id="8" idx="1"/>
          </p:cNvCxnSpPr>
          <p:nvPr/>
        </p:nvCxnSpPr>
        <p:spPr>
          <a:xfrm>
            <a:off x="5994722" y="4717683"/>
            <a:ext cx="0" cy="1827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88884" y="3943543"/>
            <a:ext cx="899381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উপড়ের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জীবগুলোকে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9439" y="4700516"/>
            <a:ext cx="141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3534" y="470051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8755" y="3943543"/>
            <a:ext cx="167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1" grpId="0"/>
      <p:bldP spid="29" grpId="0"/>
      <p:bldP spid="30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2" y="103457"/>
            <a:ext cx="11790631" cy="6362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1994" y="1489199"/>
            <a:ext cx="4005330" cy="1015663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02" y="373486"/>
            <a:ext cx="2385689" cy="2631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" y="4064570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7760" y="3005083"/>
            <a:ext cx="10163675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তোমার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আশেপাশের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তালিকা  তৈরি করে আনবে ।</a:t>
            </a: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67425"/>
            <a:ext cx="11758411" cy="6490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87" y="462645"/>
            <a:ext cx="2286000" cy="1933575"/>
          </a:xfrm>
          <a:prstGeom prst="rect">
            <a:avLst/>
          </a:prstGeom>
        </p:spPr>
      </p:pic>
      <p:pic>
        <p:nvPicPr>
          <p:cNvPr id="20" name="Picture 19" descr="2016-05-19-13-37-55-5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73" y="570225"/>
            <a:ext cx="6248400" cy="4864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10383" y="1856966"/>
            <a:ext cx="51816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9856" y="3365964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থেকো,সবাই</a:t>
            </a:r>
            <a:r>
              <a:rPr lang="en-US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0645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78" y="371534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3" y="444874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80" y="79446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98" y="44792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83" y="410871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ACB603C-146B-4DE6-A1E3-76DEE2CD7B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0376" y="37468"/>
            <a:ext cx="2137737" cy="181035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95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2" y="253842"/>
            <a:ext cx="11784136" cy="6387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79349" y="1885559"/>
            <a:ext cx="8833302" cy="379332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9043" tIns="49521" rIns="99043" bIns="49521" rtlCol="0" anchor="ctr">
            <a:spAutoFit/>
          </a:bodyPr>
          <a:lstStyle/>
          <a:p>
            <a:pPr algn="ctr" defTabSz="990393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( </a:t>
            </a:r>
            <a:r>
              <a:rPr lang="en-US" sz="4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 defTabSz="990393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-(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" y="4081380"/>
            <a:ext cx="12192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92933" y="404143"/>
            <a:ext cx="4602500" cy="13311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1518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53" y="233509"/>
            <a:ext cx="11806703" cy="632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95" y="287458"/>
            <a:ext cx="3792041" cy="112785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909242" y="1727341"/>
            <a:ext cx="49391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926" y="2808090"/>
            <a:ext cx="1075137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২.২.৩।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শ্রেণীকরণ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228" y="3293007"/>
            <a:ext cx="1096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b="1" dirty="0">
              <a:ln w="0"/>
              <a:solidFill>
                <a:srgbClr val="EA0075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68" y="3644938"/>
            <a:ext cx="2857500" cy="2143125"/>
          </a:xfrm>
          <a:prstGeom prst="rect">
            <a:avLst/>
          </a:prstGeom>
        </p:spPr>
      </p:pic>
      <p:pic>
        <p:nvPicPr>
          <p:cNvPr id="16" name="Picture 4" descr="Image result for gras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" y="3792511"/>
            <a:ext cx="12192000" cy="30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128" y="3968103"/>
            <a:ext cx="7852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9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86"/>
            <a:ext cx="12191999" cy="6983912"/>
          </a:xfrm>
          <a:prstGeom prst="rect">
            <a:avLst/>
          </a:prstGeom>
        </p:spPr>
      </p:pic>
      <p:pic>
        <p:nvPicPr>
          <p:cNvPr id="13" name="Picture 6" descr="C:\FFOutput\Pictur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350"/>
            <a:ext cx="6400970" cy="61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48380"/>
            <a:ext cx="12191997" cy="12311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3721"/>
            <a:ext cx="1450478" cy="888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096" y="2707715"/>
            <a:ext cx="2190445" cy="3529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55" y="4646302"/>
            <a:ext cx="2190444" cy="17522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39" y="3930567"/>
            <a:ext cx="2113912" cy="253354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0" y="220007"/>
            <a:ext cx="1076201" cy="1076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9540" y="892418"/>
            <a:ext cx="1371778" cy="96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836622" y="1362148"/>
            <a:ext cx="4136499" cy="64633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u="none" strike="noStrike" kern="0" normalizeH="0" baseline="0" noProof="0" dirty="0" smtClean="0">
                <a:ln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নিবিড়</a:t>
            </a:r>
            <a:r>
              <a:rPr kumimoji="0" lang="en-US" sz="3600" b="1" u="none" strike="noStrike" kern="0" normalizeH="0" baseline="0" noProof="0" dirty="0" smtClean="0">
                <a:ln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1" u="none" strike="noStrike" kern="0" normalizeH="0" baseline="0" noProof="0" dirty="0" smtClean="0">
                <a:ln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ভাবে পর্যবেক্ষ</a:t>
            </a:r>
            <a:r>
              <a:rPr kumimoji="0" lang="en-US" sz="3600" b="1" u="none" strike="noStrike" kern="0" normalizeH="0" baseline="0" noProof="0" dirty="0" smtClean="0">
                <a:ln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</a:t>
            </a:r>
            <a:r>
              <a:rPr kumimoji="0" lang="bn-BD" sz="3600" b="1" u="none" strike="noStrike" kern="0" normalizeH="0" baseline="0" noProof="0" dirty="0" smtClean="0">
                <a:ln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কর</a:t>
            </a:r>
            <a:r>
              <a:rPr kumimoji="0" lang="en-US" sz="3600" b="1" u="none" strike="noStrike" kern="0" normalizeH="0" baseline="0" noProof="0" dirty="0" smtClean="0">
                <a:ln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4699" y="1017992"/>
            <a:ext cx="4587595" cy="120032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অনুমান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পারো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3213" y="1040470"/>
            <a:ext cx="482331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4699" y="991312"/>
            <a:ext cx="520757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5" grpId="0" animBg="1"/>
      <p:bldP spid="5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218172"/>
            <a:ext cx="11856628" cy="6349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55" y="931483"/>
            <a:ext cx="3572256" cy="341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602556" y="2190877"/>
            <a:ext cx="539410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7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IN" sz="72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6550" y="4458423"/>
            <a:ext cx="403144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72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7200" b="1" dirty="0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/>
                <a:solidFill>
                  <a:srgbClr val="741A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7200" b="1" dirty="0">
              <a:ln/>
              <a:solidFill>
                <a:srgbClr val="741A3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0" b="94836" l="1369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011" b="5787"/>
          <a:stretch/>
        </p:blipFill>
        <p:spPr bwMode="auto">
          <a:xfrm>
            <a:off x="6500379" y="3470595"/>
            <a:ext cx="1721476" cy="22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3" b="93365" l="9794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54" b="6812"/>
          <a:stretch/>
        </p:blipFill>
        <p:spPr bwMode="auto">
          <a:xfrm>
            <a:off x="1137051" y="3391206"/>
            <a:ext cx="1970002" cy="224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Image result for grass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049"/>
            <a:ext cx="12192000" cy="246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6" y="180824"/>
            <a:ext cx="11745555" cy="6362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92419" y="5655662"/>
            <a:ext cx="2918566" cy="707886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1499" y="5669741"/>
            <a:ext cx="4860405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16" y="457253"/>
            <a:ext cx="4901621" cy="50059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9" t="6022" r="6854"/>
          <a:stretch/>
        </p:blipFill>
        <p:spPr>
          <a:xfrm>
            <a:off x="7306094" y="470317"/>
            <a:ext cx="4177864" cy="5005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99092" y="4174416"/>
            <a:ext cx="1866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8047" y="4095962"/>
            <a:ext cx="1473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IN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3" y="245037"/>
            <a:ext cx="11843724" cy="6384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56438" y="5139924"/>
            <a:ext cx="5106566" cy="707886"/>
          </a:xfrm>
          <a:prstGeom prst="rect">
            <a:avLst/>
          </a:prstGeom>
          <a:noFill/>
          <a:ln w="38100"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" y="504967"/>
            <a:ext cx="4909781" cy="415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60" y="2662138"/>
            <a:ext cx="5217994" cy="1579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9500" y="1887816"/>
            <a:ext cx="215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26407" y="1933982"/>
            <a:ext cx="1037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79" y="175044"/>
            <a:ext cx="11777752" cy="65090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21984" y="5701736"/>
            <a:ext cx="6822472" cy="646331"/>
          </a:xfrm>
          <a:prstGeom prst="rect">
            <a:avLst/>
          </a:prstGeom>
          <a:noFill/>
          <a:ln>
            <a:solidFill>
              <a:srgbClr val="FF257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মানুষ,হরিণ,মাছ,ব্যাঙ,পাখি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21983" y="4005330"/>
            <a:ext cx="14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43" y="518991"/>
            <a:ext cx="2173827" cy="4826977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199" y="735492"/>
            <a:ext cx="4695833" cy="4788360"/>
          </a:xfrm>
          <a:prstGeom prst="rect">
            <a:avLst/>
          </a:prstGeom>
        </p:spPr>
      </p:pic>
      <p:pic>
        <p:nvPicPr>
          <p:cNvPr id="11" name="Picture 2" descr="C:\Users\Dilruba Khanom\Desktop\david-m-dennis-northern-leopard-fro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83" y="2401630"/>
            <a:ext cx="4167352" cy="31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ishretail.ru/data/fishbook/329/645_353,25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87750" flipH="1">
            <a:off x="4705777" y="50849"/>
            <a:ext cx="3293919" cy="34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duffieldmeadows.derbyshire.sch.uk/SiteAssets/our-classes/sparro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847" flipH="1">
            <a:off x="8650070" y="1698455"/>
            <a:ext cx="3390865" cy="37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8803" y="1582880"/>
            <a:ext cx="150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IN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9407" y="714239"/>
            <a:ext cx="123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5771" y="2672930"/>
            <a:ext cx="1273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9032" y="1185951"/>
            <a:ext cx="10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IN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09972" y="2154089"/>
            <a:ext cx="1207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7114</TotalTime>
  <Words>454</Words>
  <Application>Microsoft Office PowerPoint</Application>
  <PresentationFormat>Widescreen</PresentationFormat>
  <Paragraphs>101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Corbel</vt:lpstr>
      <vt:lpstr>Georgia</vt:lpstr>
      <vt:lpstr>NikoshBAN</vt:lpstr>
      <vt:lpstr>Trebuchet MS</vt:lpstr>
      <vt:lpstr>Wingdings</vt:lpstr>
      <vt:lpstr>Basis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Ridhi Mitra</dc:creator>
  <cp:lastModifiedBy>smitra</cp:lastModifiedBy>
  <cp:revision>1385</cp:revision>
  <dcterms:created xsi:type="dcterms:W3CDTF">2017-01-13T14:40:45Z</dcterms:created>
  <dcterms:modified xsi:type="dcterms:W3CDTF">2017-10-09T15:55:18Z</dcterms:modified>
</cp:coreProperties>
</file>